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256" r:id="rId3"/>
    <p:sldId id="260" r:id="rId4"/>
    <p:sldId id="281" r:id="rId5"/>
    <p:sldId id="282" r:id="rId6"/>
    <p:sldId id="283" r:id="rId7"/>
    <p:sldId id="284" r:id="rId8"/>
    <p:sldId id="29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1" r:id="rId32"/>
    <p:sldId id="310" r:id="rId33"/>
    <p:sldId id="312" r:id="rId34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710"/>
  </p:normalViewPr>
  <p:slideViewPr>
    <p:cSldViewPr snapToGrid="0">
      <p:cViewPr varScale="1">
        <p:scale>
          <a:sx n="106" d="100"/>
          <a:sy n="106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D2A56-BC23-4BEB-B850-ACC33C5B6A82}" type="datetimeFigureOut">
              <a:rPr lang="sl-SI" smtClean="0"/>
              <a:t>3. 10. 2022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076B4-650B-4B8F-9ACE-28370C1380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98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219C-4D5E-1C4F-0BF3-0C69332E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FC94F-6831-FB3F-3D1A-0EB5ED7D6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8A08B-E123-4F12-CFBE-60A53DD5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465C8-B9A1-1335-08F6-E18D7365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41FF-D013-4BE0-E7C8-98FE124D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7060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DC94-B606-CDEC-BD7A-2C4E20DC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65725-5EA9-7339-AF69-4DFAD97D5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0C642-A9EF-A418-ACED-D76AC916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766C-F992-92B4-69DF-DD3CD523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0A4F7-2FBB-1A38-F782-A12481FE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7738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83FBF-B99C-13CE-A581-C46EDDC1F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E0FD3-3825-3CB0-C1F9-E765B99A8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BF6C1-4344-A0DA-DC03-206CD4E0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F145-6FA1-089F-1303-ED62AEB6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F397-AB18-E5EF-18B4-783A6BAA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0131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AE9B-BCA3-C760-1204-42406272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459C-21D7-AEA4-9FDD-FCE53BB67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361C5-8EC1-4FE0-65E4-54904210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D7388-E54B-56B2-D5C4-37A60FE2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BD682-2CEF-4932-B7CD-1302F72F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100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D805-91F0-E415-AE42-FC1D9288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41917-B1D9-69A8-0B31-48A50E189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4DAA-3682-FFCF-8326-34BA922E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6865-66EC-5A73-5B17-8C5721BC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78DAD-F890-953E-A38A-2B621F08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4014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C44F-EDBE-F854-3678-69467160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70EE-D1BC-65B6-6D47-FBC7CFD93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0E20D-07C1-4209-1FCE-6CA84D06C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E2AB2-0168-CD94-614F-B9A9A97A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A433-A955-C1E3-63D5-9284B06C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FEF0C-BD87-0BBA-F86E-D63CB491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8064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E954-9D3E-B857-9BC2-2D037E0B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0BCA4-D2EA-0B22-E9D5-BF20A1A07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DE1D8-7E9D-7366-1ED9-862952E5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2FA23-9149-EB5E-DE9A-393360D5A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DA8FC-54EF-2421-2F4E-1E71A99E3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A0AA1-61DE-1AF3-E662-A522195F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13AE0-34EE-7F8B-219F-5C9395D5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1C37D-3701-750B-4650-350C2367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4836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9FC8-C33B-830B-9B69-A9AB62E6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2C92F-DF19-E548-ADA1-51362DA8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9B014-43CD-6BCD-5E70-7D1ECCF6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0CB5E-A6F0-51BB-7700-3964B562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9637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C700F-2A44-CE32-CA23-6DC67521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38E4F-4950-403A-D450-9B041838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855EC-5137-9679-CA6A-6B5E44A9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819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183C-8AB0-B5B6-B388-31EA74BD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997FE-5111-E027-7C1C-112D3E62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CA02-FE47-9B98-AB31-463E73FA7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7DA9E-7927-6DAE-5C88-8021BA7FB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5AEAE-765A-0A8B-C1AF-AA2EA090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511E7-5A29-53CC-3989-0518C15D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8725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661D0-2038-F102-BB03-6D95BB81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B56EE-F17A-E175-463D-15A981456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3C5B1-54DD-7365-28A3-FCA71FCE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0F6F4-ACFC-0529-44F7-E61FB487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3EED-4248-D23F-86AE-7CF1318F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5CEBF-7B01-614F-CC0C-841F9AB0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4814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8AD07-312C-4D7E-B217-072482A2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1453A-6D48-0835-A045-F838226E7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7F43-447E-FB6D-3A6D-BBE0052A1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1B5FF-8AAD-974C-A515-A09EF7DAA13A}" type="datetimeFigureOut">
              <a:rPr lang="en-SI" smtClean="0"/>
              <a:t>10/03/2022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21B9F-73EB-1252-AA51-E40E600C0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325AC-A6AC-93D7-EBF8-873EA7B69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3BBD-5F53-FD49-AD83-737575DAE00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336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A387890F-E3A0-33B7-8505-0FF094B3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71600"/>
            <a:ext cx="10897227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Sodelovali smo in uspeli</a:t>
            </a:r>
            <a:b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(včasih pa tudi ne …)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971799"/>
            <a:ext cx="10897227" cy="25146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Večja varnost zaposlenih v primeru stečaja (v sprejemanju)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Sodne takse (oprostitev)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PKP-ji; proaktivni, nenaklonjena vlada, uspeli z marsičem (nadomestila za čas čakanja, prenos LD, plačana odsotnost zaradi karantene, najnižje nadomestilo, dodatki, varovanje delovnega razmerja in plač, testi, varnost in zdravje pri delu ...)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377F4-FA1E-8A59-984D-4A1F61A57B20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8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71600"/>
            <a:ext cx="10897227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Sodelovali smo in uspeli</a:t>
            </a:r>
            <a:b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(včasih pa tudi ne …)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971799"/>
            <a:ext cx="10897227" cy="25146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Oprostitev davkov za delo na domu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Dodatna pomoč panogam – npr. regres za gostinstvo in turizem 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Kampanija Uber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Opozarjanje na razmah platformnega dela: resolucija, dan človekovih pravic, ESS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5C9E95-509C-0D0F-0A4F-12EA91DEF06E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9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686435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Ekonomsko področje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159000"/>
            <a:ext cx="10897227" cy="33274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Priprava analiz in podatkov, sodelovanje v pogajanjih, strokovna mnenja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Pripravljen nov plačni model za zasebni sektor - predlog SKP za gospodarstvo 2017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Sodelovanje pri kolektivnih pogodbah Sindikatov dejavnosti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Nova minimalna plača! 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Dvig povprečnih plač v tem obdobju iz 1626€ na 2000€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Dvig MP iz 804€ na 1074€, izvzeti vsi dodatki in 20% nad minimalnimi življenjskimi stroški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Zahteve za nov izračun MŽS</a:t>
            </a:r>
          </a:p>
        </p:txBody>
      </p:sp>
    </p:spTree>
    <p:extLst>
      <p:ext uri="{BB962C8B-B14F-4D97-AF65-F5344CB8AC3E}">
        <p14:creationId xmlns:p14="http://schemas.microsoft.com/office/powerpoint/2010/main" val="224860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686435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Ekonomsko področje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159000"/>
            <a:ext cx="10897227" cy="33274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Direktiva o MP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Izvedbe seminarjev, konference, dan odprtih vrat (preračuni plač)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Zmanjševanje plačne vrzeli med spoloma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Sindikalna lista, plačni priročnik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Davčne reforme, opozarjanje na srednji razdred, premajhno obdavčitev premoženja in kapitala, razbremenitev plačila regresa, uvedba linearnih davčnih razredov, socialna kapica….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Predlogi za sindikalno članarino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Izplačila poslovne uspešnosti in regresa (dvig povprečnih izplačil – SINDIKAT!)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14831-0962-A73C-FD35-03F05C9E3362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	</a:t>
            </a:r>
            <a:r>
              <a:rPr lang="sl-SI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Pokojninsko in zdravstveno 	zavarovanje, socialna politika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Delo na sistemu – urejen status za pokojninsko dobo na predlog ZSSS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Izenačitev odmernih % za moške in ženske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Skrajšano prehodno obdobje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Izplačilo delen pokojnine 20/40%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Razširitev invalidnine na nepoklicne razloge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Izredne uskladitve pokojnin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Zahtev po nujnih reformah invalidskega zavarovanja, demografski sklad – REFERENDUM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0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Pokojninsko in zdravstveno zavarovanje, socialna politika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Dodatno PIZ – vključenih že 60% zavarovancev ob ohranitvi solidarnosti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Poklicno zavarovanje, sodelovanje v SODPZ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Kriteriji in merila za poklicno zavarovanje!!!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14831-0962-A73C-FD35-03F05C9E3362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6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Pokojninsko in zdravstveno zavarovanje, socialna politika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Zdravstvo: v enem mandatu 8 ministrov!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Preprečili črtanje pravic in ohranili javno zdravstvo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Sodelovanje v organih ZZZS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Zakon o dolgotrajni oskrbi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Covid 19 kot poklicna bolezen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4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	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Socialno varstvo in enake možnosti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Odbor za enake možnosti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Roža mogota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Kampanje, projekti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Spremljanje sestave naših organov po spolu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Povišanje denarne socialne pomoči, veto v DS, ki je uspel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Določbe v KP dejavnosti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Plačna vrzel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79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Varnost in zdravje pri delu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Spremljanje zakonodaje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E-novice in spletna stran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Usposabljanja za zaupnike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Analiza delovanja medicine dela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Pobude za spremembe predpisov (čez 10, npr. pravilnik o premeščanju ročnih bremen)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Kampanie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Sodelovanje pri pripravi certifikata DOD</a:t>
            </a:r>
          </a:p>
        </p:txBody>
      </p:sp>
    </p:spTree>
    <p:extLst>
      <p:ext uri="{BB962C8B-B14F-4D97-AF65-F5344CB8AC3E}">
        <p14:creationId xmlns:p14="http://schemas.microsoft.com/office/powerpoint/2010/main" val="402372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Informiranje in komuniciranje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Poleg prejšnji (DE; spletna stran) še novi kanali /FB, e-novice, e-pošta, aplikacija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DE – 80 let, nova podoba, nova vsebina, novi sodelavci; 22 rednih, 8 tematskih na leto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Prenovljene spletne strani, vsaj 1 novica na dan, arhiv stališč in dejavnosti, 240.000 novih obiskov na leto, največji dnevni doseg 40.000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Aplikacija - v dodelavi, izdelana iz projekta (platforma za člane, novice, trgovina, publikacije, učilnica …)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9" cy="6922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B62E9-ED32-834B-C1CD-05DCD46A0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739899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Poročilo o delu ZSSS</a:t>
            </a:r>
            <a:b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2017-2022</a:t>
            </a:r>
            <a:endParaRPr lang="en-SI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83027-D97F-3409-E1DD-F8B4BB405A0B}"/>
              </a:ext>
            </a:extLst>
          </p:cNvPr>
          <p:cNvSpPr txBox="1"/>
          <p:nvPr/>
        </p:nvSpPr>
        <p:spPr>
          <a:xfrm>
            <a:off x="114300" y="5537200"/>
            <a:ext cx="1207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Edino, kar je gotovo je to, da je vse negotovo.</a:t>
            </a:r>
            <a:br>
              <a:rPr lang="en-SI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266735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Informiranje in komuniciranje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Mediji: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Povprečno 10 objav na dan, čez 4000 letno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Kliping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Pozitivna medijska podoba, z izjemo nekaterih 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Delujemo skupaj, sindikat smo vsi (pojavljanje različnih)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Novinarske in izjave za javnost, pogosta uporaba tudi spleta</a:t>
            </a:r>
          </a:p>
        </p:txBody>
      </p:sp>
    </p:spTree>
    <p:extLst>
      <p:ext uri="{BB962C8B-B14F-4D97-AF65-F5344CB8AC3E}">
        <p14:creationId xmlns:p14="http://schemas.microsoft.com/office/powerpoint/2010/main" val="3069913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Informiranje in komuniciranje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Kampanje: 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#mojsindikat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1. maj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Dnevi odprtih vrat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Info točka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Nerealiziran dan zaupnikov (covid)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15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Izobraževanje in usposabljanje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Steber sindikalnega dela, visoko na prioritetah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Sindikalna akademija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Sklad za izobraževanje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Nov pravilnik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Za zaupnike, za zaposlene; za člane, za sindikate dejavnosti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E-učilnica, tailor-made izobraževanja</a:t>
            </a:r>
          </a:p>
        </p:txBody>
      </p:sp>
    </p:spTree>
    <p:extLst>
      <p:ext uri="{BB962C8B-B14F-4D97-AF65-F5344CB8AC3E}">
        <p14:creationId xmlns:p14="http://schemas.microsoft.com/office/powerpoint/2010/main" val="3662173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Izobraževanje in usposabljanje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Posebna rubrika v DE, tudi tematska številka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Novi načini, nove vsebine, tudi za mlade, sodelovanje z ETUI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Webinarji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Sodelovanje v regijskih mrežah</a:t>
            </a:r>
          </a:p>
        </p:txBody>
      </p:sp>
    </p:spTree>
    <p:extLst>
      <p:ext uri="{BB962C8B-B14F-4D97-AF65-F5344CB8AC3E}">
        <p14:creationId xmlns:p14="http://schemas.microsoft.com/office/powerpoint/2010/main" val="75922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Enotna projektna pisarna/nerealizirano; 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Izpeljanih, večino že končanih, precej projektov: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Fair posting (z dvema nadaljevanjema)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Certifikat družbeno odgovoren delodajalce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Man in Care, DiDaNet, Rebalennec, Moje delo. Moja.Pokojnina, Trade Unions for a fair Recovery(v teku)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 krepitev socilaneg adialoga: vrsta izobraževanj, tudi zaposlenih, mreža izobraževalcev, e-baza kolektivnih pogodb, aplikacija</a:t>
            </a:r>
          </a:p>
          <a:p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7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Delovanje ZSSS in TO -1. ZSSS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in ostalo iz poročila so po najboljših močeh izvajali: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Predsednica, generalni sekretar (2019) in 5 izvršnih sekretarjev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14 strokovnih sodelavcev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13 tehničnih in podpornih zaposlenih 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17 zaposlenih v TO</a:t>
            </a:r>
          </a:p>
        </p:txBody>
      </p:sp>
    </p:spTree>
    <p:extLst>
      <p:ext uri="{BB962C8B-B14F-4D97-AF65-F5344CB8AC3E}">
        <p14:creationId xmlns:p14="http://schemas.microsoft.com/office/powerpoint/2010/main" val="1530775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Delovanje ZSSS in TO -1. ZSSS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Število je v mandatu skoraj enako (46/47), spreminja se struktura v korist strokovnim sodelavcem in v korist žensk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 sindikatom zaposlenih je bil sklenjen aneks h KP, nova sistemizacija delovnih mest, sprejetih nekaj pravilnikov in dogovor za delo sindikata, sklenjeno je bilo dodatno pokojninsko zavarovanje za zaposlene. 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Od začetka 2022 so vsi zaposleni na ZSSS 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71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Teritorialne oblike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Prizadevanje za enotno delovanje, ne glede na velikost in kadrovsko zasedbo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Zavedanje, da gre za najbolj neposreden stik s članstvom in da so nujno potrebne, ter jih je treba krepiti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Reorganizacija 2018, večina prezaposlena na ZSSS 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En izvršni sekretar za TO, leta 2019 se pristojnosti prenesejo na generalnega sekretarja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Statistika dela in zasedbe v poročilu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Največji izziv </a:t>
            </a:r>
          </a:p>
        </p:txBody>
      </p:sp>
    </p:spTree>
    <p:extLst>
      <p:ext uri="{BB962C8B-B14F-4D97-AF65-F5344CB8AC3E}">
        <p14:creationId xmlns:p14="http://schemas.microsoft.com/office/powerpoint/2010/main" val="3894642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Premoženje in finance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V letu 2017 stanje resno; 2022 financiranje zdržno, računi se plačujejo v roku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Veliko število posvetov, financiranje je ostalo enako: 9% od 1% članarine, dodatno po sklepu iz 2022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Pregledane vse pogodbe, sklenjene nove, nekaj odpovedanih, racionalizacija v poslovanju, ukinitev nepotrebnih dejavnosti</a:t>
            </a:r>
          </a:p>
        </p:txBody>
      </p:sp>
    </p:spTree>
    <p:extLst>
      <p:ext uri="{BB962C8B-B14F-4D97-AF65-F5344CB8AC3E}">
        <p14:creationId xmlns:p14="http://schemas.microsoft.com/office/powerpoint/2010/main" val="178899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07465"/>
            <a:ext cx="10897227" cy="1015663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Premoženje in finance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654300"/>
            <a:ext cx="10897227" cy="28321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Nepremičnine: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Prenova Dalmatinove (povečanje knjigovodske vrednosti za 28%)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Novo etažiranje (4 lastniki)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SIC v prodaji (2023)</a:t>
            </a:r>
          </a:p>
          <a:p>
            <a:pPr lvl="1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Druge nepremičnine – navedene natančno v poročilu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Široko področje dela, hkrati podlaga za delo ZSSS (članarina ne zadošča za delo ZSSS)</a:t>
            </a:r>
          </a:p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Več v poročilu NO</a:t>
            </a:r>
          </a:p>
        </p:txBody>
      </p:sp>
    </p:spTree>
    <p:extLst>
      <p:ext uri="{BB962C8B-B14F-4D97-AF65-F5344CB8AC3E}">
        <p14:creationId xmlns:p14="http://schemas.microsoft.com/office/powerpoint/2010/main" val="424003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9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 je zaznamovalo obdobje?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Nepredvidljivost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Negotovost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Menjave pogojev dela in življenja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Menjave oblasti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Pa tudi: obletnice – 30 let ZSSS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96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Sodelovanje znotraj ZSSS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Koordinacije sindikatov (industrijski, storitveni, javni sektor), hkrati podpredsedniki,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Skupina sindikatov, ki ne spada v nobeno od koordinacij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Krepitev sodelovanja, a še veliko prostora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Medgeneracijske možnosti – sindikat upokojencev in mladi </a:t>
            </a:r>
            <a:r>
              <a:rPr lang="sl-SI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Natančneje o njihovem delovanju v poročilu.</a:t>
            </a:r>
          </a:p>
        </p:txBody>
      </p:sp>
    </p:spTree>
    <p:extLst>
      <p:ext uri="{BB962C8B-B14F-4D97-AF65-F5344CB8AC3E}">
        <p14:creationId xmlns:p14="http://schemas.microsoft.com/office/powerpoint/2010/main" val="1000257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28" y="5104765"/>
            <a:ext cx="9906570" cy="1015663"/>
          </a:xfrm>
        </p:spPr>
        <p:txBody>
          <a:bodyPr>
            <a:noAutofit/>
          </a:bodyPr>
          <a:lstStyle/>
          <a:p>
            <a:pPr algn="ctr"/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ZAHVLA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11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133600"/>
            <a:ext cx="10897227" cy="3352801"/>
          </a:xfrm>
        </p:spPr>
        <p:txBody>
          <a:bodyPr>
            <a:noAutofit/>
          </a:bodyPr>
          <a:lstStyle/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Vsem članicam in članom, ki nam zaupajo in aktivno sodelujejo, so kritični pa tudi kdaj pohvalijo.</a:t>
            </a:r>
          </a:p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Vsem članicam in članom različnih organov ZSSS ali institucij, v katerih sodelujemo in požrtvovalno, poleg svojega dela svoj čas namenjajo še sindikatu.</a:t>
            </a:r>
          </a:p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Vsem zaposlenim, ki so vsak s svojim prispevkom soavtorji skupnih rezultatov.</a:t>
            </a: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2209-6185-1D6D-7091-2241DBFA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C0CD-31D2-CAE0-ABC6-29374CE73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DF66C-7565-E0D9-CB8C-549B048CE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 organov ZSSS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Predsedstvo ZSSS – 37 rednih, 4 dopisnih, 7 izrednih sej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Izvršni odbor ZSSS - 18  rednih, 3 dopisne, 2 izrednih sej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245 sprejetih sklepov na Predsedstvu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Seje statutarne komisije, etične komisije, NO, mladih, komisije za enake možnosti, skupine za pridobivanje članstva, finančne komisije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31 posvetov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9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322601"/>
            <a:ext cx="8496300" cy="750888"/>
          </a:xfrm>
        </p:spPr>
        <p:txBody>
          <a:bodyPr/>
          <a:lstStyle/>
          <a:p>
            <a:r>
              <a:rPr lang="sl-SI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 organov ZSSS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374901"/>
            <a:ext cx="8496300" cy="380206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tx1"/>
                </a:solidFill>
              </a:rPr>
              <a:t>Več kot 800 dodatnih obsežnejših aktivnosti: Državni svet, vlada, ministri, varuhi, okrogle mize, Sindikati dejavnosti, delodajalci, medijski dogodki kongresi, predavanja ... Samo predsednice; večkrat povečano za aktivnosti izvršnih sekretarejv, da o TO ne govorimo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2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933700"/>
            <a:ext cx="9334500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 na programu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2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427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71600"/>
            <a:ext cx="10897227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	</a:t>
            </a: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Trg dela, pravna varnost, dialog 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908300"/>
            <a:ext cx="10897227" cy="337026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Razpad socialnega dialoga, 2x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ESS preneha z delom pomladi 2021 z odhodom sindikatov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Od postavitve predzadnje vlade bistveno oteženo delo sindikatov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Kljub opozorilom in aktivnostim sprejeta vrsta slabih odločitev, ki jih v tem trenutku že odpravljamo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Socialni dialog vzpostavljen mesec dni po nastopu zadnje vlade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A kljub temu ...</a:t>
            </a:r>
            <a:endParaRPr lang="en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84F74-D178-3857-EA7E-84B7DF6F252B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5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71600"/>
            <a:ext cx="10897227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Sodelovali smo in uspeli</a:t>
            </a:r>
            <a:b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(včasih pa tudi ne …)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908300"/>
            <a:ext cx="10897227" cy="3370263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Zakon o študentskem delu, zaposlovanju in samozaposlovanju tujcev, prevozi v cestne prometu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Ustavili večino sprememb v ZDR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Dvig najnižjega nadomestila za brezposelnost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Evidence delovnega časa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Zlorabe agencijskega dela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Socialna kapica in dvig pogojev za upokojitev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84F74-D178-3857-EA7E-84B7DF6F252B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63A00-2EB5-E67F-5C99-2A3F6235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307328" cy="6922872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0C653F1C-9768-2E44-F03F-30F02FD8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1371600"/>
            <a:ext cx="10897227" cy="1282701"/>
          </a:xfrm>
        </p:spPr>
        <p:txBody>
          <a:bodyPr>
            <a:noAutofit/>
          </a:bodyPr>
          <a:lstStyle/>
          <a:p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Sodelovali smo in uspeli</a:t>
            </a:r>
            <a:b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(včasih pa tudi ne …)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383611B-0A31-F0DA-BC4F-666283011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971799"/>
            <a:ext cx="10897227" cy="2514601"/>
          </a:xfrm>
        </p:spPr>
        <p:txBody>
          <a:bodyPr>
            <a:no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Svet za dostojno delo pri Ministrstvu za delo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Zaščita sindikalnih zaupnikov (proces)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Obrazci A1</a:t>
            </a:r>
          </a:p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Inšpekcije za delo (kritike, zaposleni, sodelovanje)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714EB-8A86-E76E-0604-A8256A178AAD}"/>
              </a:ext>
            </a:extLst>
          </p:cNvPr>
          <p:cNvSpPr txBox="1"/>
          <p:nvPr/>
        </p:nvSpPr>
        <p:spPr>
          <a:xfrm>
            <a:off x="10579100" y="1270000"/>
            <a:ext cx="13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6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I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1442</Words>
  <Application>Microsoft Office PowerPoint</Application>
  <PresentationFormat>Širokozaslonsko</PresentationFormat>
  <Paragraphs>191</Paragraphs>
  <Slides>33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PowerPointova predstavitev</vt:lpstr>
      <vt:lpstr>Poročilo o delu ZSSS 2017-2022</vt:lpstr>
      <vt:lpstr>Kaj je zaznamovalo obdobje?</vt:lpstr>
      <vt:lpstr>Delo organov ZSSS</vt:lpstr>
      <vt:lpstr>Delo organov ZSSS</vt:lpstr>
      <vt:lpstr>Delo na programu</vt:lpstr>
      <vt:lpstr>1.  Trg dela, pravna varnost, dialog </vt:lpstr>
      <vt:lpstr>Sodelovali smo in uspeli (včasih pa tudi ne …)</vt:lpstr>
      <vt:lpstr>Sodelovali smo in uspeli (včasih pa tudi ne …)</vt:lpstr>
      <vt:lpstr>Sodelovali smo in uspeli (včasih pa tudi ne …)</vt:lpstr>
      <vt:lpstr>Sodelovali smo in uspeli (včasih pa tudi ne …)</vt:lpstr>
      <vt:lpstr>Ekonomsko področje</vt:lpstr>
      <vt:lpstr>Ekonomsko področje</vt:lpstr>
      <vt:lpstr>2.  Pokojninsko in zdravstveno  zavarovanje, socialna politika</vt:lpstr>
      <vt:lpstr>Pokojninsko in zdravstveno zavarovanje, socialna politika</vt:lpstr>
      <vt:lpstr>Pokojninsko in zdravstveno zavarovanje, socialna politika</vt:lpstr>
      <vt:lpstr>3.   Socialno varstvo in enake možnosti</vt:lpstr>
      <vt:lpstr>Varnost in zdravje pri delu</vt:lpstr>
      <vt:lpstr>Informiranje in komuniciranje</vt:lpstr>
      <vt:lpstr>Informiranje in komuniciranje</vt:lpstr>
      <vt:lpstr>Informiranje in komuniciranje</vt:lpstr>
      <vt:lpstr>Izobraževanje in usposabljanje</vt:lpstr>
      <vt:lpstr>Izobraževanje in usposabljanje</vt:lpstr>
      <vt:lpstr>Projekti</vt:lpstr>
      <vt:lpstr>Delovanje ZSSS in TO -1. ZSSS</vt:lpstr>
      <vt:lpstr>Delovanje ZSSS in TO -1. ZSSS</vt:lpstr>
      <vt:lpstr>Teritorialne oblike</vt:lpstr>
      <vt:lpstr>Premoženje in finance</vt:lpstr>
      <vt:lpstr>Premoženje in finance</vt:lpstr>
      <vt:lpstr>Sodelovanje znotraj ZSSS</vt:lpstr>
      <vt:lpstr>ZAHVLA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 Gaspari Leben</dc:creator>
  <cp:lastModifiedBy>Mitja Gabrovec</cp:lastModifiedBy>
  <cp:revision>16</cp:revision>
  <dcterms:created xsi:type="dcterms:W3CDTF">2022-09-26T13:16:41Z</dcterms:created>
  <dcterms:modified xsi:type="dcterms:W3CDTF">2022-10-03T10:55:23Z</dcterms:modified>
</cp:coreProperties>
</file>